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16.xml" ContentType="application/vnd.openxmlformats-officedocument.presentationml.notesSlide+xml"/>
  <Override PartName="/ppt/notesSlides/_rels/notesSlide16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media/image9.jpeg" ContentType="image/jpeg"/>
  <Override PartName="/ppt/media/image1.jpeg" ContentType="image/jpeg"/>
  <Override PartName="/ppt/media/image53.jpeg" ContentType="image/jpeg"/>
  <Override PartName="/ppt/media/image2.jpeg" ContentType="image/jpeg"/>
  <Override PartName="/ppt/media/image54.jpeg" ContentType="image/jpeg"/>
  <Override PartName="/ppt/media/image3.jpeg" ContentType="image/jpeg"/>
  <Override PartName="/ppt/media/image55.jpeg" ContentType="image/jpeg"/>
  <Override PartName="/ppt/media/image4.jpeg" ContentType="image/jpeg"/>
  <Override PartName="/ppt/media/image56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86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8735EB3-F009-4086-9F1B-9F8AF01C9668}" type="slidenum"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6BB9F88-F2C1-47EC-9E89-B19568FEBFDD}" type="slidenum"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+mn-ea"/>
              </a:rPr>
              <a:t>1</a:t>
            </a:fld>
            <a:endParaRPr b="0" lang="ru-RU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41840"/>
            <a:ext cx="8229240" cy="1408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3768840"/>
            <a:ext cx="9143640" cy="2285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/>
          <a:p>
            <a:pPr algn="ctr"/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fld id="{6FC27484-3D8F-495C-8A34-D6CF302AD921}" type="slidenum">
              <a:rPr b="1" lang="ru-RU" sz="12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Для правки текста заголовка щёлкните мышью</a:t>
            </a:r>
            <a:endParaRPr b="0" lang="ru-RU" sz="4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ahoma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Для правки структуры щёлкните мышью</a:t>
            </a:r>
            <a:endParaRPr b="0" lang="ru-RU" sz="22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Второй уровень структуры</a:t>
            </a:r>
            <a:endParaRPr b="0" lang="ru-RU" sz="2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Третий уровень структуры</a:t>
            </a:r>
            <a:endParaRPr b="0" lang="ru-RU" sz="16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Четвёртый уровень структуры</a:t>
            </a:r>
            <a:endParaRPr b="0" lang="ru-RU" sz="14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Пятый уровень структуры</a:t>
            </a:r>
            <a:endParaRPr b="0" lang="ru-RU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Шестой уровень структуры</a:t>
            </a:r>
            <a:endParaRPr b="0" lang="ru-RU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Седьмой уровень структуры</a:t>
            </a:r>
            <a:endParaRPr b="0" lang="ru-RU" sz="2000" spc="-1" strike="noStrike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Relationship Id="rId1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6005520"/>
            <a:ext cx="9143640" cy="36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2"/>
          <p:cNvSpPr/>
          <p:nvPr/>
        </p:nvSpPr>
        <p:spPr>
          <a:xfrm>
            <a:off x="0" y="1857240"/>
            <a:ext cx="9143640" cy="1918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течение 2017 года на округе №7 депутатом Шишлоновым А.М. были проведены следующие работы:</a:t>
            </a:r>
            <a:endParaRPr b="0" lang="ru-RU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tretch/>
        </p:blipFill>
        <p:spPr>
          <a:xfrm>
            <a:off x="611640" y="4437000"/>
            <a:ext cx="3616200" cy="2034000"/>
          </a:xfrm>
          <a:prstGeom prst="rect">
            <a:avLst/>
          </a:prstGeom>
          <a:ln>
            <a:noFill/>
          </a:ln>
        </p:spPr>
      </p:pic>
      <p:pic>
        <p:nvPicPr>
          <p:cNvPr id="87" name="Picture 3" descr=""/>
          <p:cNvPicPr/>
          <p:nvPr/>
        </p:nvPicPr>
        <p:blipFill>
          <a:blip r:embed="rId2"/>
          <a:stretch/>
        </p:blipFill>
        <p:spPr>
          <a:xfrm>
            <a:off x="3996000" y="1845000"/>
            <a:ext cx="4859640" cy="27356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0" y="188640"/>
            <a:ext cx="914364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 </a:t>
            </a: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 территории парка Судоверфи им. С.М. Кирова проведение мероприятия по высадке зеленых насаждений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24" dur="indefinite" restart="never" nodeType="tmRoot">
          <p:childTnLst>
            <p:seq>
              <p:cTn id="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287640" y="1772640"/>
            <a:ext cx="4536000" cy="3024000"/>
          </a:xfrm>
          <a:prstGeom prst="rect">
            <a:avLst/>
          </a:prstGeom>
          <a:ln>
            <a:noFill/>
          </a:ln>
        </p:spPr>
      </p:pic>
      <p:pic>
        <p:nvPicPr>
          <p:cNvPr id="90" name="Picture 3" descr=""/>
          <p:cNvPicPr/>
          <p:nvPr/>
        </p:nvPicPr>
        <p:blipFill>
          <a:blip r:embed="rId2"/>
          <a:stretch/>
        </p:blipFill>
        <p:spPr>
          <a:xfrm>
            <a:off x="5076000" y="3885120"/>
            <a:ext cx="3779640" cy="25196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0" y="404640"/>
            <a:ext cx="9143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МБОУ «ЦДО №2» прошли ежегодные благотворительные детские елки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26" dur="indefinite" restart="never" nodeType="tmRoot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6300360" y="4653000"/>
            <a:ext cx="2664000" cy="2016000"/>
          </a:xfrm>
          <a:prstGeom prst="rect">
            <a:avLst/>
          </a:prstGeom>
          <a:ln>
            <a:noFill/>
          </a:ln>
        </p:spPr>
      </p:pic>
      <p:pic>
        <p:nvPicPr>
          <p:cNvPr id="93" name="Picture 3" descr=""/>
          <p:cNvPicPr/>
          <p:nvPr/>
        </p:nvPicPr>
        <p:blipFill>
          <a:blip r:embed="rId2"/>
          <a:stretch/>
        </p:blipFill>
        <p:spPr>
          <a:xfrm rot="5400000">
            <a:off x="4356000" y="4869000"/>
            <a:ext cx="2016000" cy="1583640"/>
          </a:xfrm>
          <a:prstGeom prst="rect">
            <a:avLst/>
          </a:prstGeom>
          <a:ln>
            <a:noFill/>
          </a:ln>
        </p:spPr>
      </p:pic>
      <p:pic>
        <p:nvPicPr>
          <p:cNvPr id="94" name="Picture 4" descr=""/>
          <p:cNvPicPr/>
          <p:nvPr/>
        </p:nvPicPr>
        <p:blipFill>
          <a:blip r:embed="rId3"/>
          <a:stretch/>
        </p:blipFill>
        <p:spPr>
          <a:xfrm>
            <a:off x="3060000" y="2493000"/>
            <a:ext cx="2664000" cy="1854000"/>
          </a:xfrm>
          <a:prstGeom prst="rect">
            <a:avLst/>
          </a:prstGeom>
          <a:ln>
            <a:noFill/>
          </a:ln>
        </p:spPr>
      </p:pic>
      <p:pic>
        <p:nvPicPr>
          <p:cNvPr id="95" name="Picture 5" descr=""/>
          <p:cNvPicPr/>
          <p:nvPr/>
        </p:nvPicPr>
        <p:blipFill>
          <a:blip r:embed="rId4"/>
          <a:stretch/>
        </p:blipFill>
        <p:spPr>
          <a:xfrm>
            <a:off x="5940000" y="2493000"/>
            <a:ext cx="2687760" cy="1872000"/>
          </a:xfrm>
          <a:prstGeom prst="rect">
            <a:avLst/>
          </a:prstGeom>
          <a:ln>
            <a:noFill/>
          </a:ln>
        </p:spPr>
      </p:pic>
      <p:pic>
        <p:nvPicPr>
          <p:cNvPr id="96" name="Picture 6" descr=""/>
          <p:cNvPicPr/>
          <p:nvPr/>
        </p:nvPicPr>
        <p:blipFill>
          <a:blip r:embed="rId5"/>
          <a:stretch/>
        </p:blipFill>
        <p:spPr>
          <a:xfrm>
            <a:off x="323640" y="2493000"/>
            <a:ext cx="2520000" cy="1890000"/>
          </a:xfrm>
          <a:prstGeom prst="rect">
            <a:avLst/>
          </a:prstGeom>
          <a:ln>
            <a:noFill/>
          </a:ln>
        </p:spPr>
      </p:pic>
      <p:pic>
        <p:nvPicPr>
          <p:cNvPr id="97" name="Picture 7" descr=""/>
          <p:cNvPicPr/>
          <p:nvPr/>
        </p:nvPicPr>
        <p:blipFill>
          <a:blip r:embed="rId6"/>
          <a:stretch/>
        </p:blipFill>
        <p:spPr>
          <a:xfrm rot="5400000">
            <a:off x="-69120" y="4902120"/>
            <a:ext cx="1991880" cy="1493640"/>
          </a:xfrm>
          <a:prstGeom prst="rect">
            <a:avLst/>
          </a:prstGeom>
          <a:ln>
            <a:noFill/>
          </a:ln>
        </p:spPr>
      </p:pic>
      <p:pic>
        <p:nvPicPr>
          <p:cNvPr id="98" name="Picture 9" descr=""/>
          <p:cNvPicPr/>
          <p:nvPr/>
        </p:nvPicPr>
        <p:blipFill>
          <a:blip r:embed="rId7"/>
          <a:stretch/>
        </p:blipFill>
        <p:spPr>
          <a:xfrm>
            <a:off x="1763640" y="4653000"/>
            <a:ext cx="2687760" cy="2016000"/>
          </a:xfrm>
          <a:prstGeom prst="rect">
            <a:avLst/>
          </a:prstGeom>
          <a:ln>
            <a:noFill/>
          </a:ln>
        </p:spPr>
      </p:pic>
      <p:pic>
        <p:nvPicPr>
          <p:cNvPr id="99" name="Picture 11" descr=""/>
          <p:cNvPicPr/>
          <p:nvPr/>
        </p:nvPicPr>
        <p:blipFill>
          <a:blip r:embed="rId8"/>
          <a:stretch/>
        </p:blipFill>
        <p:spPr>
          <a:xfrm rot="5400000">
            <a:off x="6134040" y="477720"/>
            <a:ext cx="2132640" cy="165600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 rot="21322800">
            <a:off x="484200" y="479880"/>
            <a:ext cx="5524200" cy="191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Благоустройство </a:t>
            </a:r>
            <a:endParaRPr b="0" lang="ru-RU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территории СОШ № 66</a:t>
            </a:r>
            <a:endParaRPr b="0" lang="ru-RU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28" dur="indefinite" restart="never" nodeType="tmRoot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3" descr=""/>
          <p:cNvPicPr/>
          <p:nvPr/>
        </p:nvPicPr>
        <p:blipFill>
          <a:blip r:embed="rId1"/>
          <a:stretch/>
        </p:blipFill>
        <p:spPr>
          <a:xfrm>
            <a:off x="251640" y="1340640"/>
            <a:ext cx="2736000" cy="2052000"/>
          </a:xfrm>
          <a:prstGeom prst="rect">
            <a:avLst/>
          </a:prstGeom>
          <a:ln>
            <a:noFill/>
          </a:ln>
        </p:spPr>
      </p:pic>
      <p:pic>
        <p:nvPicPr>
          <p:cNvPr id="102" name="Picture 4" descr=""/>
          <p:cNvPicPr/>
          <p:nvPr/>
        </p:nvPicPr>
        <p:blipFill>
          <a:blip r:embed="rId2"/>
          <a:stretch/>
        </p:blipFill>
        <p:spPr>
          <a:xfrm>
            <a:off x="3276000" y="3645000"/>
            <a:ext cx="2736000" cy="2106000"/>
          </a:xfrm>
          <a:prstGeom prst="rect">
            <a:avLst/>
          </a:prstGeom>
          <a:ln>
            <a:noFill/>
          </a:ln>
        </p:spPr>
      </p:pic>
      <p:pic>
        <p:nvPicPr>
          <p:cNvPr id="103" name="Picture 5" descr=""/>
          <p:cNvPicPr/>
          <p:nvPr/>
        </p:nvPicPr>
        <p:blipFill>
          <a:blip r:embed="rId3"/>
          <a:stretch/>
        </p:blipFill>
        <p:spPr>
          <a:xfrm>
            <a:off x="3276000" y="1340640"/>
            <a:ext cx="2736000" cy="2052000"/>
          </a:xfrm>
          <a:prstGeom prst="rect">
            <a:avLst/>
          </a:prstGeom>
          <a:ln>
            <a:noFill/>
          </a:ln>
        </p:spPr>
      </p:pic>
      <p:pic>
        <p:nvPicPr>
          <p:cNvPr id="104" name="Picture 6" descr=""/>
          <p:cNvPicPr/>
          <p:nvPr/>
        </p:nvPicPr>
        <p:blipFill>
          <a:blip r:embed="rId4"/>
          <a:stretch/>
        </p:blipFill>
        <p:spPr>
          <a:xfrm>
            <a:off x="6228360" y="4365000"/>
            <a:ext cx="2664000" cy="2106000"/>
          </a:xfrm>
          <a:prstGeom prst="rect">
            <a:avLst/>
          </a:prstGeom>
          <a:ln>
            <a:noFill/>
          </a:ln>
        </p:spPr>
      </p:pic>
      <p:pic>
        <p:nvPicPr>
          <p:cNvPr id="105" name="Picture 7" descr=""/>
          <p:cNvPicPr/>
          <p:nvPr/>
        </p:nvPicPr>
        <p:blipFill>
          <a:blip r:embed="rId5"/>
          <a:stretch/>
        </p:blipFill>
        <p:spPr>
          <a:xfrm>
            <a:off x="251640" y="4293000"/>
            <a:ext cx="2783880" cy="2088000"/>
          </a:xfrm>
          <a:prstGeom prst="rect">
            <a:avLst/>
          </a:prstGeom>
          <a:ln>
            <a:noFill/>
          </a:ln>
        </p:spPr>
      </p:pic>
      <p:pic>
        <p:nvPicPr>
          <p:cNvPr id="106" name="Picture 8" descr=""/>
          <p:cNvPicPr/>
          <p:nvPr/>
        </p:nvPicPr>
        <p:blipFill>
          <a:blip r:embed="rId6"/>
          <a:stretch/>
        </p:blipFill>
        <p:spPr>
          <a:xfrm>
            <a:off x="6228360" y="1340640"/>
            <a:ext cx="2736000" cy="205200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1310760" y="404640"/>
            <a:ext cx="70786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Ремонт актового зала СОШ № 39</a:t>
            </a:r>
            <a:endParaRPr b="0" lang="ru-RU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30" dur="indefinite" restart="never" nodeType="tmRoot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4" descr=""/>
          <p:cNvPicPr/>
          <p:nvPr/>
        </p:nvPicPr>
        <p:blipFill>
          <a:blip r:embed="rId1"/>
          <a:stretch/>
        </p:blipFill>
        <p:spPr>
          <a:xfrm>
            <a:off x="5508000" y="1700640"/>
            <a:ext cx="3024000" cy="2268000"/>
          </a:xfrm>
          <a:prstGeom prst="rect">
            <a:avLst/>
          </a:prstGeom>
          <a:ln>
            <a:noFill/>
          </a:ln>
        </p:spPr>
      </p:pic>
      <p:pic>
        <p:nvPicPr>
          <p:cNvPr id="109" name="Picture 5" descr=""/>
          <p:cNvPicPr/>
          <p:nvPr/>
        </p:nvPicPr>
        <p:blipFill>
          <a:blip r:embed="rId2"/>
          <a:stretch/>
        </p:blipFill>
        <p:spPr>
          <a:xfrm>
            <a:off x="179640" y="2205000"/>
            <a:ext cx="3312000" cy="2484000"/>
          </a:xfrm>
          <a:prstGeom prst="rect">
            <a:avLst/>
          </a:prstGeom>
          <a:ln>
            <a:noFill/>
          </a:ln>
        </p:spPr>
      </p:pic>
      <p:pic>
        <p:nvPicPr>
          <p:cNvPr id="110" name="Picture 6" descr=""/>
          <p:cNvPicPr/>
          <p:nvPr/>
        </p:nvPicPr>
        <p:blipFill>
          <a:blip r:embed="rId3"/>
          <a:stretch/>
        </p:blipFill>
        <p:spPr>
          <a:xfrm>
            <a:off x="3636000" y="4077000"/>
            <a:ext cx="3335760" cy="250164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 rot="21385200">
            <a:off x="661680" y="1052640"/>
            <a:ext cx="71992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Замена пластиковых окон СОШ № 71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32" dur="indefinite" restart="never" nodeType="tmRoot">
          <p:childTnLst>
            <p:seq>
              <p:cTn id="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0" y="548640"/>
            <a:ext cx="91436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Ремонт пола в концертном зале ДШИ № 22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Picture 2" descr=""/>
          <p:cNvPicPr/>
          <p:nvPr/>
        </p:nvPicPr>
        <p:blipFill>
          <a:blip r:embed="rId1"/>
          <a:stretch/>
        </p:blipFill>
        <p:spPr>
          <a:xfrm>
            <a:off x="1115640" y="4149000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114" name="Picture 3" descr=""/>
          <p:cNvPicPr/>
          <p:nvPr/>
        </p:nvPicPr>
        <p:blipFill>
          <a:blip r:embed="rId2"/>
          <a:stretch/>
        </p:blipFill>
        <p:spPr>
          <a:xfrm>
            <a:off x="1115640" y="1412640"/>
            <a:ext cx="3359880" cy="2520000"/>
          </a:xfrm>
          <a:prstGeom prst="rect">
            <a:avLst/>
          </a:prstGeom>
          <a:ln>
            <a:noFill/>
          </a:ln>
        </p:spPr>
      </p:pic>
      <p:pic>
        <p:nvPicPr>
          <p:cNvPr id="115" name="Picture 4" descr=""/>
          <p:cNvPicPr/>
          <p:nvPr/>
        </p:nvPicPr>
        <p:blipFill>
          <a:blip r:embed="rId3"/>
          <a:stretch/>
        </p:blipFill>
        <p:spPr>
          <a:xfrm>
            <a:off x="4644000" y="1394640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116" name="Picture 5" descr=""/>
          <p:cNvPicPr/>
          <p:nvPr/>
        </p:nvPicPr>
        <p:blipFill>
          <a:blip r:embed="rId4"/>
          <a:stretch/>
        </p:blipFill>
        <p:spPr>
          <a:xfrm>
            <a:off x="4644000" y="4149000"/>
            <a:ext cx="3384000" cy="2538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34" dur="indefinite" restart="never" nodeType="tmRoot">
          <p:childTnLst>
            <p:seq>
              <p:cTn id="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" descr=""/>
          <p:cNvPicPr/>
          <p:nvPr/>
        </p:nvPicPr>
        <p:blipFill>
          <a:blip r:embed="rId1"/>
          <a:stretch/>
        </p:blipFill>
        <p:spPr>
          <a:xfrm>
            <a:off x="-12847680" y="-19888200"/>
            <a:ext cx="1349640" cy="1799640"/>
          </a:xfrm>
          <a:prstGeom prst="rect">
            <a:avLst/>
          </a:prstGeom>
          <a:ln>
            <a:noFill/>
          </a:ln>
        </p:spPr>
      </p:pic>
      <p:pic>
        <p:nvPicPr>
          <p:cNvPr id="118" name="Picture 37" descr=""/>
          <p:cNvPicPr/>
          <p:nvPr/>
        </p:nvPicPr>
        <p:blipFill>
          <a:blip r:embed="rId2"/>
          <a:stretch/>
        </p:blipFill>
        <p:spPr>
          <a:xfrm rot="5400000">
            <a:off x="3384000" y="1880640"/>
            <a:ext cx="2592000" cy="1800000"/>
          </a:xfrm>
          <a:prstGeom prst="rect">
            <a:avLst/>
          </a:prstGeom>
          <a:ln>
            <a:noFill/>
          </a:ln>
        </p:spPr>
      </p:pic>
      <p:pic>
        <p:nvPicPr>
          <p:cNvPr id="119" name="Picture 38" descr=""/>
          <p:cNvPicPr/>
          <p:nvPr/>
        </p:nvPicPr>
        <p:blipFill>
          <a:blip r:embed="rId3"/>
          <a:stretch/>
        </p:blipFill>
        <p:spPr>
          <a:xfrm rot="5400000">
            <a:off x="3408120" y="4520880"/>
            <a:ext cx="2543760" cy="1800000"/>
          </a:xfrm>
          <a:prstGeom prst="rect">
            <a:avLst/>
          </a:prstGeom>
          <a:ln>
            <a:noFill/>
          </a:ln>
        </p:spPr>
      </p:pic>
      <p:pic>
        <p:nvPicPr>
          <p:cNvPr id="120" name="Picture 39" descr=""/>
          <p:cNvPicPr/>
          <p:nvPr/>
        </p:nvPicPr>
        <p:blipFill>
          <a:blip r:embed="rId4"/>
          <a:stretch/>
        </p:blipFill>
        <p:spPr>
          <a:xfrm>
            <a:off x="251640" y="4149000"/>
            <a:ext cx="3456000" cy="2492640"/>
          </a:xfrm>
          <a:prstGeom prst="rect">
            <a:avLst/>
          </a:prstGeom>
          <a:ln>
            <a:noFill/>
          </a:ln>
        </p:spPr>
      </p:pic>
      <p:pic>
        <p:nvPicPr>
          <p:cNvPr id="121" name="Picture 41" descr=""/>
          <p:cNvPicPr/>
          <p:nvPr/>
        </p:nvPicPr>
        <p:blipFill>
          <a:blip r:embed="rId5"/>
          <a:stretch/>
        </p:blipFill>
        <p:spPr>
          <a:xfrm>
            <a:off x="251640" y="1484640"/>
            <a:ext cx="3456000" cy="2592000"/>
          </a:xfrm>
          <a:prstGeom prst="rect">
            <a:avLst/>
          </a:prstGeom>
          <a:ln>
            <a:noFill/>
          </a:ln>
        </p:spPr>
      </p:pic>
      <p:pic>
        <p:nvPicPr>
          <p:cNvPr id="122" name="Picture 42" descr=""/>
          <p:cNvPicPr/>
          <p:nvPr/>
        </p:nvPicPr>
        <p:blipFill>
          <a:blip r:embed="rId6"/>
          <a:stretch/>
        </p:blipFill>
        <p:spPr>
          <a:xfrm>
            <a:off x="5652000" y="4221000"/>
            <a:ext cx="3312000" cy="2484000"/>
          </a:xfrm>
          <a:prstGeom prst="rect">
            <a:avLst/>
          </a:prstGeom>
          <a:ln>
            <a:noFill/>
          </a:ln>
        </p:spPr>
      </p:pic>
      <p:pic>
        <p:nvPicPr>
          <p:cNvPr id="123" name="Picture 43" descr=""/>
          <p:cNvPicPr/>
          <p:nvPr/>
        </p:nvPicPr>
        <p:blipFill>
          <a:blip r:embed="rId7"/>
          <a:stretch/>
        </p:blipFill>
        <p:spPr>
          <a:xfrm>
            <a:off x="5652000" y="1484640"/>
            <a:ext cx="3335760" cy="26276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0" y="188640"/>
            <a:ext cx="9143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Уходные работы за зелеными насаждениями по ул. Комарова, д. 61, д. 63, д. 65, Набережная казачьего ерика, д. 64 Б, д. 66 Б, Украинская, д. 16, д. 25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36" dur="indefinite" restart="never" nodeType="tmRoot">
          <p:childTnLst>
            <p:seq>
              <p:cTn id="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"/>
          <p:cNvPicPr/>
          <p:nvPr/>
        </p:nvPicPr>
        <p:blipFill>
          <a:blip r:embed="rId1"/>
          <a:stretch/>
        </p:blipFill>
        <p:spPr>
          <a:xfrm rot="5400000">
            <a:off x="6000480" y="3512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26" name="Picture 12" descr=""/>
          <p:cNvPicPr/>
          <p:nvPr/>
        </p:nvPicPr>
        <p:blipFill>
          <a:blip r:embed="rId2"/>
          <a:stretch/>
        </p:blipFill>
        <p:spPr>
          <a:xfrm rot="5400000">
            <a:off x="6000480" y="992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27" name="Picture 28" descr=""/>
          <p:cNvPicPr/>
          <p:nvPr/>
        </p:nvPicPr>
        <p:blipFill>
          <a:blip r:embed="rId3"/>
          <a:stretch/>
        </p:blipFill>
        <p:spPr>
          <a:xfrm rot="5400000">
            <a:off x="4128120" y="1208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28" name="Picture 29" descr=""/>
          <p:cNvPicPr/>
          <p:nvPr/>
        </p:nvPicPr>
        <p:blipFill>
          <a:blip r:embed="rId4"/>
          <a:stretch/>
        </p:blipFill>
        <p:spPr>
          <a:xfrm rot="5400000">
            <a:off x="383760" y="4088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29" name="Picture 31" descr=""/>
          <p:cNvPicPr/>
          <p:nvPr/>
        </p:nvPicPr>
        <p:blipFill>
          <a:blip r:embed="rId5"/>
          <a:stretch/>
        </p:blipFill>
        <p:spPr>
          <a:xfrm rot="5400000">
            <a:off x="2255760" y="1424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0" name="Picture 32" descr=""/>
          <p:cNvPicPr/>
          <p:nvPr/>
        </p:nvPicPr>
        <p:blipFill>
          <a:blip r:embed="rId6"/>
          <a:stretch/>
        </p:blipFill>
        <p:spPr>
          <a:xfrm rot="5400000">
            <a:off x="383760" y="1568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1" name="Picture 33" descr=""/>
          <p:cNvPicPr/>
          <p:nvPr/>
        </p:nvPicPr>
        <p:blipFill>
          <a:blip r:embed="rId7"/>
          <a:stretch/>
        </p:blipFill>
        <p:spPr>
          <a:xfrm rot="5400000">
            <a:off x="4128120" y="3728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2" name="Picture 34" descr=""/>
          <p:cNvPicPr/>
          <p:nvPr/>
        </p:nvPicPr>
        <p:blipFill>
          <a:blip r:embed="rId8"/>
          <a:stretch/>
        </p:blipFill>
        <p:spPr>
          <a:xfrm rot="5400000">
            <a:off x="2255760" y="3944880"/>
            <a:ext cx="2399760" cy="17996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38" dur="indefinite" restart="never" nodeType="tmRoot">
          <p:childTnLst>
            <p:seq>
              <p:cTn id="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8" descr=""/>
          <p:cNvPicPr/>
          <p:nvPr/>
        </p:nvPicPr>
        <p:blipFill>
          <a:blip r:embed="rId1"/>
          <a:stretch/>
        </p:blipFill>
        <p:spPr>
          <a:xfrm rot="5400000">
            <a:off x="4344120" y="1064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4" name="Picture 19" descr=""/>
          <p:cNvPicPr/>
          <p:nvPr/>
        </p:nvPicPr>
        <p:blipFill>
          <a:blip r:embed="rId2"/>
          <a:stretch/>
        </p:blipFill>
        <p:spPr>
          <a:xfrm rot="5400000">
            <a:off x="6216480" y="848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5" name="Picture 22" descr=""/>
          <p:cNvPicPr/>
          <p:nvPr/>
        </p:nvPicPr>
        <p:blipFill>
          <a:blip r:embed="rId3"/>
          <a:stretch/>
        </p:blipFill>
        <p:spPr>
          <a:xfrm rot="5400000">
            <a:off x="-119880" y="4592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6" name="Picture 23" descr=""/>
          <p:cNvPicPr/>
          <p:nvPr/>
        </p:nvPicPr>
        <p:blipFill>
          <a:blip r:embed="rId4"/>
          <a:stretch/>
        </p:blipFill>
        <p:spPr>
          <a:xfrm rot="5400000">
            <a:off x="1751760" y="4448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7" name="Picture 25" descr=""/>
          <p:cNvPicPr/>
          <p:nvPr/>
        </p:nvPicPr>
        <p:blipFill>
          <a:blip r:embed="rId5"/>
          <a:stretch/>
        </p:blipFill>
        <p:spPr>
          <a:xfrm rot="5400000">
            <a:off x="2471760" y="1424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8" name="Picture 26" descr=""/>
          <p:cNvPicPr/>
          <p:nvPr/>
        </p:nvPicPr>
        <p:blipFill>
          <a:blip r:embed="rId6"/>
          <a:stretch/>
        </p:blipFill>
        <p:spPr>
          <a:xfrm rot="5400000">
            <a:off x="5496120" y="4016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39" name="Picture 27" descr=""/>
          <p:cNvPicPr/>
          <p:nvPr/>
        </p:nvPicPr>
        <p:blipFill>
          <a:blip r:embed="rId7"/>
          <a:stretch/>
        </p:blipFill>
        <p:spPr>
          <a:xfrm rot="5400000">
            <a:off x="3624120" y="4232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0" name="Picture 40" descr=""/>
          <p:cNvPicPr/>
          <p:nvPr/>
        </p:nvPicPr>
        <p:blipFill>
          <a:blip r:embed="rId8"/>
          <a:stretch/>
        </p:blipFill>
        <p:spPr>
          <a:xfrm>
            <a:off x="179640" y="260640"/>
            <a:ext cx="2543760" cy="1907640"/>
          </a:xfrm>
          <a:prstGeom prst="rect">
            <a:avLst/>
          </a:prstGeom>
          <a:ln>
            <a:noFill/>
          </a:ln>
        </p:spPr>
      </p:pic>
      <p:pic>
        <p:nvPicPr>
          <p:cNvPr id="141" name="Picture 6" descr=""/>
          <p:cNvPicPr/>
          <p:nvPr/>
        </p:nvPicPr>
        <p:blipFill>
          <a:blip r:embed="rId9"/>
          <a:stretch/>
        </p:blipFill>
        <p:spPr>
          <a:xfrm>
            <a:off x="179640" y="2277000"/>
            <a:ext cx="2543760" cy="17996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40" dur="indefinite" restart="never" nodeType="tmRoot">
          <p:childTnLst>
            <p:seq>
              <p:cTn id="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"/>
          <p:cNvPicPr/>
          <p:nvPr/>
        </p:nvPicPr>
        <p:blipFill>
          <a:blip r:embed="rId1"/>
          <a:stretch/>
        </p:blipFill>
        <p:spPr>
          <a:xfrm>
            <a:off x="4068000" y="227700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3" name="Picture 4" descr=""/>
          <p:cNvPicPr/>
          <p:nvPr/>
        </p:nvPicPr>
        <p:blipFill>
          <a:blip r:embed="rId2"/>
          <a:stretch/>
        </p:blipFill>
        <p:spPr>
          <a:xfrm>
            <a:off x="4068000" y="33264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4" name="Picture 5" descr=""/>
          <p:cNvPicPr/>
          <p:nvPr/>
        </p:nvPicPr>
        <p:blipFill>
          <a:blip r:embed="rId3"/>
          <a:stretch/>
        </p:blipFill>
        <p:spPr>
          <a:xfrm>
            <a:off x="6588360" y="105264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5" name="Picture 7" descr=""/>
          <p:cNvPicPr/>
          <p:nvPr/>
        </p:nvPicPr>
        <p:blipFill>
          <a:blip r:embed="rId4"/>
          <a:stretch/>
        </p:blipFill>
        <p:spPr>
          <a:xfrm>
            <a:off x="6156000" y="486900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6" name="Picture 13" descr=""/>
          <p:cNvPicPr/>
          <p:nvPr/>
        </p:nvPicPr>
        <p:blipFill>
          <a:blip r:embed="rId5"/>
          <a:stretch/>
        </p:blipFill>
        <p:spPr>
          <a:xfrm>
            <a:off x="6588360" y="299700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7" name="Picture 14" descr=""/>
          <p:cNvPicPr/>
          <p:nvPr/>
        </p:nvPicPr>
        <p:blipFill>
          <a:blip r:embed="rId6"/>
          <a:stretch/>
        </p:blipFill>
        <p:spPr>
          <a:xfrm rot="5400000">
            <a:off x="-47880" y="632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8" name="Picture 30" descr=""/>
          <p:cNvPicPr/>
          <p:nvPr/>
        </p:nvPicPr>
        <p:blipFill>
          <a:blip r:embed="rId7"/>
          <a:stretch/>
        </p:blipFill>
        <p:spPr>
          <a:xfrm rot="5400000">
            <a:off x="-47880" y="3368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49" name="Picture 16" descr=""/>
          <p:cNvPicPr/>
          <p:nvPr/>
        </p:nvPicPr>
        <p:blipFill>
          <a:blip r:embed="rId8"/>
          <a:stretch/>
        </p:blipFill>
        <p:spPr>
          <a:xfrm rot="5400000">
            <a:off x="1895760" y="164052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50" name="Picture 20" descr=""/>
          <p:cNvPicPr/>
          <p:nvPr/>
        </p:nvPicPr>
        <p:blipFill>
          <a:blip r:embed="rId9"/>
          <a:stretch/>
        </p:blipFill>
        <p:spPr>
          <a:xfrm rot="5400000">
            <a:off x="3768120" y="4520880"/>
            <a:ext cx="2399760" cy="1799640"/>
          </a:xfrm>
          <a:prstGeom prst="rect">
            <a:avLst/>
          </a:prstGeom>
          <a:ln>
            <a:noFill/>
          </a:ln>
        </p:spPr>
      </p:pic>
      <p:pic>
        <p:nvPicPr>
          <p:cNvPr id="151" name="Picture 21" descr=""/>
          <p:cNvPicPr/>
          <p:nvPr/>
        </p:nvPicPr>
        <p:blipFill>
          <a:blip r:embed="rId10"/>
          <a:stretch/>
        </p:blipFill>
        <p:spPr>
          <a:xfrm rot="5400000">
            <a:off x="1895760" y="4232880"/>
            <a:ext cx="2399760" cy="179964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42" dur="indefinite" restart="never" nodeType="tmRoot">
          <p:childTnLst>
            <p:seq>
              <p:cTn id="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"/>
          <p:cNvPicPr/>
          <p:nvPr/>
        </p:nvPicPr>
        <p:blipFill>
          <a:blip r:embed="rId1"/>
          <a:stretch/>
        </p:blipFill>
        <p:spPr>
          <a:xfrm>
            <a:off x="5508000" y="3069000"/>
            <a:ext cx="2974320" cy="2898720"/>
          </a:xfrm>
          <a:prstGeom prst="rect">
            <a:avLst/>
          </a:prstGeom>
          <a:ln>
            <a:noFill/>
          </a:ln>
        </p:spPr>
      </p:pic>
      <p:pic>
        <p:nvPicPr>
          <p:cNvPr id="53" name="Picture 3" descr=""/>
          <p:cNvPicPr/>
          <p:nvPr/>
        </p:nvPicPr>
        <p:blipFill>
          <a:blip r:embed="rId2"/>
          <a:stretch/>
        </p:blipFill>
        <p:spPr>
          <a:xfrm>
            <a:off x="467640" y="2349000"/>
            <a:ext cx="4754520" cy="268812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0" y="332640"/>
            <a:ext cx="914364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честь Дня защитника Отечества состоялась церемония возложения венков и цветов к памятникам и обелискам воинской славы, расположенных на территории Ленинского района.</a:t>
            </a:r>
            <a:endParaRPr b="0" lang="ru-RU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8" dur="indefinite" restart="never" nodeType="tmRoot">
          <p:childTnLst>
            <p:seq>
              <p:cTn id="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908640"/>
            <a:ext cx="4931640" cy="496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 2017 год проведено 57 приемов граждан по адресу: ул. Космонавта Комарова, 170;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 приема по адресу: Началовское шоссе, 7; 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 приема в региональной общественной приемной партии Единая Россия по адресу: Бабушкина, 15.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5292000" y="908640"/>
            <a:ext cx="3385440" cy="5184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44" dur="indefinite" restart="never" nodeType="tmRoot">
          <p:childTnLst>
            <p:seq>
              <p:cTn id="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"/>
          <p:cNvPicPr/>
          <p:nvPr/>
        </p:nvPicPr>
        <p:blipFill>
          <a:blip r:embed="rId1"/>
          <a:stretch/>
        </p:blipFill>
        <p:spPr>
          <a:xfrm>
            <a:off x="251640" y="2781000"/>
            <a:ext cx="4731120" cy="3312000"/>
          </a:xfrm>
          <a:prstGeom prst="rect">
            <a:avLst/>
          </a:prstGeom>
          <a:ln>
            <a:noFill/>
          </a:ln>
        </p:spPr>
      </p:pic>
      <p:pic>
        <p:nvPicPr>
          <p:cNvPr id="56" name="Picture 3" descr=""/>
          <p:cNvPicPr/>
          <p:nvPr/>
        </p:nvPicPr>
        <p:blipFill>
          <a:blip r:embed="rId2"/>
          <a:stretch/>
        </p:blipFill>
        <p:spPr>
          <a:xfrm>
            <a:off x="5148000" y="1772640"/>
            <a:ext cx="3816000" cy="2543760"/>
          </a:xfrm>
          <a:prstGeom prst="rect">
            <a:avLst/>
          </a:prstGeom>
          <a:ln>
            <a:noFill/>
          </a:ln>
        </p:spPr>
      </p:pic>
      <p:sp>
        <p:nvSpPr>
          <p:cNvPr id="57" name="CustomShape 1"/>
          <p:cNvSpPr/>
          <p:nvPr/>
        </p:nvSpPr>
        <p:spPr>
          <a:xfrm>
            <a:off x="251640" y="332640"/>
            <a:ext cx="83527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Награждения ветеранов Великой Отечественной  войны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10" dur="indefinite" restart="never" nodeType="tmRoot">
          <p:childTnLst>
            <p:seq>
              <p:cTn id="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"/>
          <p:cNvPicPr/>
          <p:nvPr/>
        </p:nvPicPr>
        <p:blipFill>
          <a:blip r:embed="rId1"/>
          <a:stretch/>
        </p:blipFill>
        <p:spPr>
          <a:xfrm>
            <a:off x="179640" y="1412640"/>
            <a:ext cx="2160000" cy="3830760"/>
          </a:xfrm>
          <a:prstGeom prst="rect">
            <a:avLst/>
          </a:prstGeom>
          <a:ln>
            <a:noFill/>
          </a:ln>
        </p:spPr>
      </p:pic>
      <p:pic>
        <p:nvPicPr>
          <p:cNvPr id="59" name="Picture 3" descr=""/>
          <p:cNvPicPr/>
          <p:nvPr/>
        </p:nvPicPr>
        <p:blipFill>
          <a:blip r:embed="rId2"/>
          <a:stretch/>
        </p:blipFill>
        <p:spPr>
          <a:xfrm>
            <a:off x="2411640" y="2349000"/>
            <a:ext cx="2151720" cy="3816000"/>
          </a:xfrm>
          <a:prstGeom prst="rect">
            <a:avLst/>
          </a:prstGeom>
          <a:ln>
            <a:noFill/>
          </a:ln>
        </p:spPr>
      </p:pic>
      <p:pic>
        <p:nvPicPr>
          <p:cNvPr id="60" name="Picture 4" descr=""/>
          <p:cNvPicPr/>
          <p:nvPr/>
        </p:nvPicPr>
        <p:blipFill>
          <a:blip r:embed="rId3"/>
          <a:stretch/>
        </p:blipFill>
        <p:spPr>
          <a:xfrm>
            <a:off x="6876360" y="2277000"/>
            <a:ext cx="2160000" cy="3830760"/>
          </a:xfrm>
          <a:prstGeom prst="rect">
            <a:avLst/>
          </a:prstGeom>
          <a:ln>
            <a:noFill/>
          </a:ln>
        </p:spPr>
      </p:pic>
      <p:pic>
        <p:nvPicPr>
          <p:cNvPr id="61" name="Picture 5" descr=""/>
          <p:cNvPicPr/>
          <p:nvPr/>
        </p:nvPicPr>
        <p:blipFill>
          <a:blip r:embed="rId4"/>
          <a:stretch/>
        </p:blipFill>
        <p:spPr>
          <a:xfrm>
            <a:off x="4644000" y="1412640"/>
            <a:ext cx="2160000" cy="3830760"/>
          </a:xfrm>
          <a:prstGeom prst="rect">
            <a:avLst/>
          </a:prstGeom>
          <a:ln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0" y="260640"/>
            <a:ext cx="91436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Мероприятия в рамках Всероссийского экологического субботника «Зеленая весна»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12" dur="indefinite" restart="never" nodeType="tmRoot">
          <p:childTnLst>
            <p:seq>
              <p:cTn id="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0" y="260640"/>
            <a:ext cx="91436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Ремонт памятника погибшим в годы Великой Отечественной войны в мкр. Казачий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" name="Picture 2" descr=""/>
          <p:cNvPicPr/>
          <p:nvPr/>
        </p:nvPicPr>
        <p:blipFill>
          <a:blip r:embed="rId1"/>
          <a:stretch/>
        </p:blipFill>
        <p:spPr>
          <a:xfrm>
            <a:off x="4716000" y="1628640"/>
            <a:ext cx="3456000" cy="2538000"/>
          </a:xfrm>
          <a:prstGeom prst="rect">
            <a:avLst/>
          </a:prstGeom>
          <a:ln>
            <a:noFill/>
          </a:ln>
        </p:spPr>
      </p:pic>
      <p:pic>
        <p:nvPicPr>
          <p:cNvPr id="65" name="Picture 3" descr=""/>
          <p:cNvPicPr/>
          <p:nvPr/>
        </p:nvPicPr>
        <p:blipFill>
          <a:blip r:embed="rId2"/>
          <a:stretch/>
        </p:blipFill>
        <p:spPr>
          <a:xfrm>
            <a:off x="1187640" y="1628640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66" name="Picture 4" descr=""/>
          <p:cNvPicPr/>
          <p:nvPr/>
        </p:nvPicPr>
        <p:blipFill>
          <a:blip r:embed="rId3"/>
          <a:stretch/>
        </p:blipFill>
        <p:spPr>
          <a:xfrm>
            <a:off x="5652000" y="4221000"/>
            <a:ext cx="3240000" cy="2430000"/>
          </a:xfrm>
          <a:prstGeom prst="rect">
            <a:avLst/>
          </a:prstGeom>
          <a:ln>
            <a:noFill/>
          </a:ln>
        </p:spPr>
      </p:pic>
      <p:pic>
        <p:nvPicPr>
          <p:cNvPr id="67" name="Picture 5" descr=""/>
          <p:cNvPicPr/>
          <p:nvPr/>
        </p:nvPicPr>
        <p:blipFill>
          <a:blip r:embed="rId4"/>
          <a:stretch/>
        </p:blipFill>
        <p:spPr>
          <a:xfrm>
            <a:off x="323640" y="4221000"/>
            <a:ext cx="3264120" cy="2448000"/>
          </a:xfrm>
          <a:prstGeom prst="rect">
            <a:avLst/>
          </a:prstGeom>
          <a:ln>
            <a:noFill/>
          </a:ln>
        </p:spPr>
      </p:pic>
    </p:spTree>
  </p:cSld>
  <p:transition>
    <p:wipe dir="d"/>
  </p:transition>
  <p:timing>
    <p:tnLst>
      <p:par>
        <p:cTn id="14" dur="indefinite" restart="never" nodeType="tmRoot">
          <p:childTnLst>
            <p:seq>
              <p:cTn id="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"/>
          <p:cNvPicPr/>
          <p:nvPr/>
        </p:nvPicPr>
        <p:blipFill>
          <a:blip r:embed="rId1"/>
          <a:stretch/>
        </p:blipFill>
        <p:spPr>
          <a:xfrm>
            <a:off x="6156000" y="4509000"/>
            <a:ext cx="2736000" cy="2052000"/>
          </a:xfrm>
          <a:prstGeom prst="rect">
            <a:avLst/>
          </a:prstGeom>
          <a:ln>
            <a:noFill/>
          </a:ln>
        </p:spPr>
      </p:pic>
      <p:pic>
        <p:nvPicPr>
          <p:cNvPr id="69" name="Picture 3" descr=""/>
          <p:cNvPicPr/>
          <p:nvPr/>
        </p:nvPicPr>
        <p:blipFill>
          <a:blip r:embed="rId2"/>
          <a:stretch/>
        </p:blipFill>
        <p:spPr>
          <a:xfrm>
            <a:off x="1259640" y="1989000"/>
            <a:ext cx="2975760" cy="2231640"/>
          </a:xfrm>
          <a:prstGeom prst="rect">
            <a:avLst/>
          </a:prstGeom>
          <a:ln>
            <a:noFill/>
          </a:ln>
        </p:spPr>
      </p:pic>
      <p:pic>
        <p:nvPicPr>
          <p:cNvPr id="70" name="Picture 5" descr=""/>
          <p:cNvPicPr/>
          <p:nvPr/>
        </p:nvPicPr>
        <p:blipFill>
          <a:blip r:embed="rId3"/>
          <a:stretch/>
        </p:blipFill>
        <p:spPr>
          <a:xfrm>
            <a:off x="3204000" y="4509000"/>
            <a:ext cx="2736000" cy="2052000"/>
          </a:xfrm>
          <a:prstGeom prst="rect">
            <a:avLst/>
          </a:prstGeom>
          <a:ln>
            <a:noFill/>
          </a:ln>
        </p:spPr>
      </p:pic>
      <p:pic>
        <p:nvPicPr>
          <p:cNvPr id="71" name="Picture 6" descr=""/>
          <p:cNvPicPr/>
          <p:nvPr/>
        </p:nvPicPr>
        <p:blipFill>
          <a:blip r:embed="rId4"/>
          <a:stretch/>
        </p:blipFill>
        <p:spPr>
          <a:xfrm>
            <a:off x="251640" y="4509000"/>
            <a:ext cx="2755080" cy="2016000"/>
          </a:xfrm>
          <a:prstGeom prst="rect">
            <a:avLst/>
          </a:prstGeom>
          <a:ln>
            <a:noFill/>
          </a:ln>
        </p:spPr>
      </p:pic>
      <p:pic>
        <p:nvPicPr>
          <p:cNvPr id="72" name="Picture 7" descr=""/>
          <p:cNvPicPr/>
          <p:nvPr/>
        </p:nvPicPr>
        <p:blipFill>
          <a:blip r:embed="rId5"/>
          <a:stretch/>
        </p:blipFill>
        <p:spPr>
          <a:xfrm>
            <a:off x="4572000" y="1989000"/>
            <a:ext cx="2975760" cy="223164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0" y="404640"/>
            <a:ext cx="9143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Приобретение саженцев, деревьев и кустарников для озеленения территории, прилегающей к памятнику погибшим в годы Великой Отечественной войны в мкр. Казачий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16" dur="indefinite" restart="never" nodeType="tmRoot">
          <p:childTnLst>
            <p:seq>
              <p:cTn id="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"/>
          <p:cNvPicPr/>
          <p:nvPr/>
        </p:nvPicPr>
        <p:blipFill>
          <a:blip r:embed="rId1"/>
          <a:stretch/>
        </p:blipFill>
        <p:spPr>
          <a:xfrm>
            <a:off x="3132000" y="1989000"/>
            <a:ext cx="2736000" cy="2123640"/>
          </a:xfrm>
          <a:prstGeom prst="rect">
            <a:avLst/>
          </a:prstGeom>
          <a:ln>
            <a:noFill/>
          </a:ln>
        </p:spPr>
      </p:pic>
      <p:pic>
        <p:nvPicPr>
          <p:cNvPr id="75" name="Picture 6" descr=""/>
          <p:cNvPicPr/>
          <p:nvPr/>
        </p:nvPicPr>
        <p:blipFill>
          <a:blip r:embed="rId2"/>
          <a:stretch/>
        </p:blipFill>
        <p:spPr>
          <a:xfrm>
            <a:off x="6012000" y="1989000"/>
            <a:ext cx="2808000" cy="2106000"/>
          </a:xfrm>
          <a:prstGeom prst="rect">
            <a:avLst/>
          </a:prstGeom>
          <a:ln>
            <a:noFill/>
          </a:ln>
        </p:spPr>
      </p:pic>
      <p:pic>
        <p:nvPicPr>
          <p:cNvPr id="76" name="Picture 9" descr=""/>
          <p:cNvPicPr/>
          <p:nvPr/>
        </p:nvPicPr>
        <p:blipFill>
          <a:blip r:embed="rId3"/>
          <a:stretch/>
        </p:blipFill>
        <p:spPr>
          <a:xfrm>
            <a:off x="179640" y="4365000"/>
            <a:ext cx="2783520" cy="2087640"/>
          </a:xfrm>
          <a:prstGeom prst="rect">
            <a:avLst/>
          </a:prstGeom>
          <a:ln>
            <a:noFill/>
          </a:ln>
        </p:spPr>
      </p:pic>
      <p:pic>
        <p:nvPicPr>
          <p:cNvPr id="77" name="Picture 10" descr=""/>
          <p:cNvPicPr/>
          <p:nvPr/>
        </p:nvPicPr>
        <p:blipFill>
          <a:blip r:embed="rId4"/>
          <a:stretch/>
        </p:blipFill>
        <p:spPr>
          <a:xfrm>
            <a:off x="6012000" y="4365000"/>
            <a:ext cx="2808000" cy="2088000"/>
          </a:xfrm>
          <a:prstGeom prst="rect">
            <a:avLst/>
          </a:prstGeom>
          <a:ln>
            <a:noFill/>
          </a:ln>
        </p:spPr>
      </p:pic>
      <p:pic>
        <p:nvPicPr>
          <p:cNvPr id="78" name="Picture 12" descr=""/>
          <p:cNvPicPr/>
          <p:nvPr/>
        </p:nvPicPr>
        <p:blipFill>
          <a:blip r:embed="rId5"/>
          <a:stretch/>
        </p:blipFill>
        <p:spPr>
          <a:xfrm>
            <a:off x="3132000" y="4365000"/>
            <a:ext cx="2759760" cy="2069640"/>
          </a:xfrm>
          <a:prstGeom prst="rect">
            <a:avLst/>
          </a:prstGeom>
          <a:ln>
            <a:noFill/>
          </a:ln>
        </p:spPr>
      </p:pic>
      <p:pic>
        <p:nvPicPr>
          <p:cNvPr id="79" name="Picture 13" descr=""/>
          <p:cNvPicPr/>
          <p:nvPr/>
        </p:nvPicPr>
        <p:blipFill>
          <a:blip r:embed="rId6"/>
          <a:stretch/>
        </p:blipFill>
        <p:spPr>
          <a:xfrm>
            <a:off x="179640" y="1989000"/>
            <a:ext cx="2808000" cy="212364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0" y="404640"/>
            <a:ext cx="9143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Установка леерного ограждения территории, прилегающей к памятнику погибшим в Великой Отечественной войне в мкр.Казачий</a:t>
            </a:r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18" dur="indefinite" restart="never" nodeType="tmRoot">
          <p:childTnLst>
            <p:seq>
              <p:cTn id="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"/>
          <p:cNvPicPr/>
          <p:nvPr/>
        </p:nvPicPr>
        <p:blipFill>
          <a:blip r:embed="rId1"/>
          <a:stretch/>
        </p:blipFill>
        <p:spPr>
          <a:xfrm>
            <a:off x="1547640" y="2061000"/>
            <a:ext cx="6192360" cy="413496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0" y="260640"/>
            <a:ext cx="914364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Всероссийский праздник Сабантуй</a:t>
            </a:r>
            <a:endParaRPr b="0" lang="ru-RU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20" dur="indefinite" restart="never" nodeType="tmRoot">
          <p:childTnLst>
            <p:seq>
              <p:cTn id="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"/>
          <p:cNvPicPr/>
          <p:nvPr/>
        </p:nvPicPr>
        <p:blipFill>
          <a:blip r:embed="rId1"/>
          <a:stretch/>
        </p:blipFill>
        <p:spPr>
          <a:xfrm>
            <a:off x="5292000" y="1628640"/>
            <a:ext cx="3672000" cy="2448000"/>
          </a:xfrm>
          <a:prstGeom prst="rect">
            <a:avLst/>
          </a:prstGeom>
          <a:ln>
            <a:noFill/>
          </a:ln>
        </p:spPr>
      </p:pic>
      <p:pic>
        <p:nvPicPr>
          <p:cNvPr id="84" name="Picture 3" descr=""/>
          <p:cNvPicPr/>
          <p:nvPr/>
        </p:nvPicPr>
        <p:blipFill>
          <a:blip r:embed="rId2"/>
          <a:stretch/>
        </p:blipFill>
        <p:spPr>
          <a:xfrm>
            <a:off x="323640" y="3429000"/>
            <a:ext cx="4753080" cy="315144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631440" y="692640"/>
            <a:ext cx="385992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Вручение </a:t>
            </a:r>
            <a:endParaRPr b="0" lang="ru-RU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портфелей</a:t>
            </a:r>
            <a:endParaRPr b="0" lang="ru-RU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wipe dir="d"/>
  </p:transition>
  <p:timing>
    <p:tnLst>
      <p:par>
        <p:cTn id="22" dur="indefinite" restart="never" nodeType="tmRoot">
          <p:childTnLst>
            <p:seq>
              <p:cTn id="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8221</TotalTime>
  <Application>LibreOffice/5.3.6.1$Windows_x86 LibreOffice_project/686f202eff87ef707079aeb7f485847613344eb7</Application>
  <Words>220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Olga Alexandrovna</dc:creator>
  <dc:description/>
  <dc:language>ru-RU</dc:language>
  <cp:lastModifiedBy/>
  <cp:lastPrinted>1601-01-01T00:00:00Z</cp:lastPrinted>
  <dcterms:modified xsi:type="dcterms:W3CDTF">2018-02-15T11:41:13Z</dcterms:modified>
  <cp:revision>999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  <property fmtid="{D5CDD505-2E9C-101B-9397-08002B2CF9AE}" pid="12" name="Version">
    <vt:i4>1</vt:i4>
  </property>
</Properties>
</file>